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 Yang" userId="7ab5c544-caf0-46c4-8c3f-ee8da1ed7016" providerId="ADAL" clId="{284286B4-D320-4B36-A4C5-EC1694F6541E}"/>
    <pc:docChg chg="modMainMaster">
      <pc:chgData name="Penny Yang" userId="7ab5c544-caf0-46c4-8c3f-ee8da1ed7016" providerId="ADAL" clId="{284286B4-D320-4B36-A4C5-EC1694F6541E}" dt="2023-03-29T04:06:42.406" v="3" actId="255"/>
      <pc:docMkLst>
        <pc:docMk/>
      </pc:docMkLst>
      <pc:sldMasterChg chg="modSldLayout">
        <pc:chgData name="Penny Yang" userId="7ab5c544-caf0-46c4-8c3f-ee8da1ed7016" providerId="ADAL" clId="{284286B4-D320-4B36-A4C5-EC1694F6541E}" dt="2023-03-29T04:06:42.406" v="3" actId="255"/>
        <pc:sldMasterMkLst>
          <pc:docMk/>
          <pc:sldMasterMk cId="1907165324" sldId="2147483648"/>
        </pc:sldMasterMkLst>
        <pc:sldLayoutChg chg="modSp mod">
          <pc:chgData name="Penny Yang" userId="7ab5c544-caf0-46c4-8c3f-ee8da1ed7016" providerId="ADAL" clId="{284286B4-D320-4B36-A4C5-EC1694F6541E}" dt="2023-03-29T04:06:42.406" v="3" actId="255"/>
          <pc:sldLayoutMkLst>
            <pc:docMk/>
            <pc:sldMasterMk cId="1907165324" sldId="2147483648"/>
            <pc:sldLayoutMk cId="2990786174" sldId="2147483649"/>
          </pc:sldLayoutMkLst>
          <pc:spChg chg="mod">
            <ac:chgData name="Penny Yang" userId="7ab5c544-caf0-46c4-8c3f-ee8da1ed7016" providerId="ADAL" clId="{284286B4-D320-4B36-A4C5-EC1694F6541E}" dt="2023-03-29T04:06:42.406" v="3" actId="255"/>
            <ac:spMkLst>
              <pc:docMk/>
              <pc:sldMasterMk cId="1907165324" sldId="2147483648"/>
              <pc:sldLayoutMk cId="2990786174" sldId="2147483649"/>
              <ac:spMk id="2" creationId="{D63CF515-B291-4132-866A-5FA95E08A947}"/>
            </ac:spMkLst>
          </pc:spChg>
          <pc:picChg chg="mod">
            <ac:chgData name="Penny Yang" userId="7ab5c544-caf0-46c4-8c3f-ee8da1ed7016" providerId="ADAL" clId="{284286B4-D320-4B36-A4C5-EC1694F6541E}" dt="2023-03-29T04:01:04.037" v="1" actId="1076"/>
            <ac:picMkLst>
              <pc:docMk/>
              <pc:sldMasterMk cId="1907165324" sldId="2147483648"/>
              <pc:sldLayoutMk cId="2990786174" sldId="2147483649"/>
              <ac:picMk id="8" creationId="{44656763-9C17-1C7B-58F1-E2678D2D6555}"/>
            </ac:picMkLst>
          </pc:picChg>
        </pc:sldLayoutChg>
      </pc:sldMasterChg>
    </pc:docChg>
  </pc:docChgLst>
  <pc:docChgLst>
    <pc:chgData name="Penny Yang" userId="7ab5c544-caf0-46c4-8c3f-ee8da1ed7016" providerId="ADAL" clId="{19E74ADA-DD28-4CAD-B980-02428F836648}"/>
    <pc:docChg chg="custSel modMainMaster">
      <pc:chgData name="Penny Yang" userId="7ab5c544-caf0-46c4-8c3f-ee8da1ed7016" providerId="ADAL" clId="{19E74ADA-DD28-4CAD-B980-02428F836648}" dt="2023-10-31T05:53:08.415" v="20" actId="1038"/>
      <pc:docMkLst>
        <pc:docMk/>
      </pc:docMkLst>
      <pc:sldMasterChg chg="addSp delSp modSp mod modSldLayout">
        <pc:chgData name="Penny Yang" userId="7ab5c544-caf0-46c4-8c3f-ee8da1ed7016" providerId="ADAL" clId="{19E74ADA-DD28-4CAD-B980-02428F836648}" dt="2023-10-31T05:53:08.415" v="20" actId="1038"/>
        <pc:sldMasterMkLst>
          <pc:docMk/>
          <pc:sldMasterMk cId="1907165324" sldId="2147483648"/>
        </pc:sldMasterMkLst>
        <pc:picChg chg="add mod">
          <ac:chgData name="Penny Yang" userId="7ab5c544-caf0-46c4-8c3f-ee8da1ed7016" providerId="ADAL" clId="{19E74ADA-DD28-4CAD-B980-02428F836648}" dt="2023-10-31T05:53:08.415" v="20" actId="1038"/>
          <ac:picMkLst>
            <pc:docMk/>
            <pc:sldMasterMk cId="1907165324" sldId="2147483648"/>
            <ac:picMk id="7" creationId="{893E6E80-20BC-0E2A-B33D-01490F878DF8}"/>
          </ac:picMkLst>
        </pc:picChg>
        <pc:picChg chg="del">
          <ac:chgData name="Penny Yang" userId="7ab5c544-caf0-46c4-8c3f-ee8da1ed7016" providerId="ADAL" clId="{19E74ADA-DD28-4CAD-B980-02428F836648}" dt="2023-10-31T05:51:57.136" v="1" actId="478"/>
          <ac:picMkLst>
            <pc:docMk/>
            <pc:sldMasterMk cId="1907165324" sldId="2147483648"/>
            <ac:picMk id="8" creationId="{B069E502-64E7-2D73-0C2B-2CF3096ABE83}"/>
          </ac:picMkLst>
        </pc:picChg>
        <pc:sldLayoutChg chg="addSp delSp modSp mod">
          <pc:chgData name="Penny Yang" userId="7ab5c544-caf0-46c4-8c3f-ee8da1ed7016" providerId="ADAL" clId="{19E74ADA-DD28-4CAD-B980-02428F836648}" dt="2023-10-31T05:52:41.034" v="5" actId="1076"/>
          <pc:sldLayoutMkLst>
            <pc:docMk/>
            <pc:sldMasterMk cId="1907165324" sldId="2147483648"/>
            <pc:sldLayoutMk cId="2990786174" sldId="2147483649"/>
          </pc:sldLayoutMkLst>
          <pc:picChg chg="add mod">
            <ac:chgData name="Penny Yang" userId="7ab5c544-caf0-46c4-8c3f-ee8da1ed7016" providerId="ADAL" clId="{19E74ADA-DD28-4CAD-B980-02428F836648}" dt="2023-10-31T05:52:41.034" v="5" actId="1076"/>
            <ac:picMkLst>
              <pc:docMk/>
              <pc:sldMasterMk cId="1907165324" sldId="2147483648"/>
              <pc:sldLayoutMk cId="2990786174" sldId="2147483649"/>
              <ac:picMk id="5" creationId="{BBCA3144-5CA8-F4BA-A836-E4444DC6BDEB}"/>
            </ac:picMkLst>
          </pc:picChg>
          <pc:picChg chg="del">
            <ac:chgData name="Penny Yang" userId="7ab5c544-caf0-46c4-8c3f-ee8da1ed7016" providerId="ADAL" clId="{19E74ADA-DD28-4CAD-B980-02428F836648}" dt="2023-10-31T05:51:33.305" v="0" actId="478"/>
            <ac:picMkLst>
              <pc:docMk/>
              <pc:sldMasterMk cId="1907165324" sldId="2147483648"/>
              <pc:sldLayoutMk cId="2990786174" sldId="2147483649"/>
              <ac:picMk id="8" creationId="{44656763-9C17-1C7B-58F1-E2678D2D6555}"/>
            </ac:picMkLst>
          </pc:picChg>
        </pc:sldLayoutChg>
      </pc:sldMasterChg>
    </pc:docChg>
  </pc:docChgLst>
  <pc:docChgLst>
    <pc:chgData name="Penny Yang" userId="7ab5c544-caf0-46c4-8c3f-ee8da1ed7016" providerId="ADAL" clId="{8CBB48DC-4403-4F21-9138-127DA646EF61}"/>
    <pc:docChg chg="undo redo custSel modSld">
      <pc:chgData name="Penny Yang" userId="7ab5c544-caf0-46c4-8c3f-ee8da1ed7016" providerId="ADAL" clId="{8CBB48DC-4403-4F21-9138-127DA646EF61}" dt="2023-11-13T01:44:52.190" v="1171" actId="20577"/>
      <pc:docMkLst>
        <pc:docMk/>
      </pc:docMkLst>
      <pc:sldChg chg="modSp mod">
        <pc:chgData name="Penny Yang" userId="7ab5c544-caf0-46c4-8c3f-ee8da1ed7016" providerId="ADAL" clId="{8CBB48DC-4403-4F21-9138-127DA646EF61}" dt="2023-11-13T01:27:58.476" v="51" actId="20577"/>
        <pc:sldMkLst>
          <pc:docMk/>
          <pc:sldMk cId="908391171" sldId="256"/>
        </pc:sldMkLst>
        <pc:spChg chg="mod">
          <ac:chgData name="Penny Yang" userId="7ab5c544-caf0-46c4-8c3f-ee8da1ed7016" providerId="ADAL" clId="{8CBB48DC-4403-4F21-9138-127DA646EF61}" dt="2023-11-13T01:27:58.476" v="51" actId="20577"/>
          <ac:spMkLst>
            <pc:docMk/>
            <pc:sldMk cId="908391171" sldId="256"/>
            <ac:spMk id="2" creationId="{4790658F-E345-4F04-B5E4-C858682AAFCB}"/>
          </ac:spMkLst>
        </pc:spChg>
      </pc:sldChg>
      <pc:sldChg chg="modSp mod">
        <pc:chgData name="Penny Yang" userId="7ab5c544-caf0-46c4-8c3f-ee8da1ed7016" providerId="ADAL" clId="{8CBB48DC-4403-4F21-9138-127DA646EF61}" dt="2023-11-13T01:35:10.058" v="335" actId="20577"/>
        <pc:sldMkLst>
          <pc:docMk/>
          <pc:sldMk cId="3962805573" sldId="257"/>
        </pc:sldMkLst>
        <pc:spChg chg="mod">
          <ac:chgData name="Penny Yang" userId="7ab5c544-caf0-46c4-8c3f-ee8da1ed7016" providerId="ADAL" clId="{8CBB48DC-4403-4F21-9138-127DA646EF61}" dt="2023-11-13T01:32:57.031" v="239" actId="20577"/>
          <ac:spMkLst>
            <pc:docMk/>
            <pc:sldMk cId="3962805573" sldId="257"/>
            <ac:spMk id="2" creationId="{D93FEEFC-012C-4B4E-9F8A-CE1968CD11FB}"/>
          </ac:spMkLst>
        </pc:spChg>
        <pc:spChg chg="mod">
          <ac:chgData name="Penny Yang" userId="7ab5c544-caf0-46c4-8c3f-ee8da1ed7016" providerId="ADAL" clId="{8CBB48DC-4403-4F21-9138-127DA646EF61}" dt="2023-11-13T01:35:10.058" v="335" actId="20577"/>
          <ac:spMkLst>
            <pc:docMk/>
            <pc:sldMk cId="3962805573" sldId="257"/>
            <ac:spMk id="3" creationId="{7D25D390-700A-4CC9-A415-3B9C6715E7C9}"/>
          </ac:spMkLst>
        </pc:spChg>
      </pc:sldChg>
      <pc:sldChg chg="modSp mod">
        <pc:chgData name="Penny Yang" userId="7ab5c544-caf0-46c4-8c3f-ee8da1ed7016" providerId="ADAL" clId="{8CBB48DC-4403-4F21-9138-127DA646EF61}" dt="2023-11-13T01:36:31.120" v="459" actId="20577"/>
        <pc:sldMkLst>
          <pc:docMk/>
          <pc:sldMk cId="171358814" sldId="258"/>
        </pc:sldMkLst>
        <pc:spChg chg="mod">
          <ac:chgData name="Penny Yang" userId="7ab5c544-caf0-46c4-8c3f-ee8da1ed7016" providerId="ADAL" clId="{8CBB48DC-4403-4F21-9138-127DA646EF61}" dt="2023-11-13T01:35:30.395" v="359" actId="20577"/>
          <ac:spMkLst>
            <pc:docMk/>
            <pc:sldMk cId="171358814" sldId="258"/>
            <ac:spMk id="2" creationId="{CAB6EBBF-E6C5-4745-9360-822F5501F291}"/>
          </ac:spMkLst>
        </pc:spChg>
        <pc:spChg chg="mod">
          <ac:chgData name="Penny Yang" userId="7ab5c544-caf0-46c4-8c3f-ee8da1ed7016" providerId="ADAL" clId="{8CBB48DC-4403-4F21-9138-127DA646EF61}" dt="2023-11-13T01:36:31.120" v="459" actId="20577"/>
          <ac:spMkLst>
            <pc:docMk/>
            <pc:sldMk cId="171358814" sldId="258"/>
            <ac:spMk id="3" creationId="{B5B2400C-35D2-41DD-905E-41D232299EE3}"/>
          </ac:spMkLst>
        </pc:spChg>
      </pc:sldChg>
      <pc:sldChg chg="modSp mod">
        <pc:chgData name="Penny Yang" userId="7ab5c544-caf0-46c4-8c3f-ee8da1ed7016" providerId="ADAL" clId="{8CBB48DC-4403-4F21-9138-127DA646EF61}" dt="2023-11-13T01:43:24.349" v="1063" actId="20577"/>
        <pc:sldMkLst>
          <pc:docMk/>
          <pc:sldMk cId="698863878" sldId="259"/>
        </pc:sldMkLst>
        <pc:spChg chg="mod">
          <ac:chgData name="Penny Yang" userId="7ab5c544-caf0-46c4-8c3f-ee8da1ed7016" providerId="ADAL" clId="{8CBB48DC-4403-4F21-9138-127DA646EF61}" dt="2023-11-13T01:36:14.946" v="436" actId="20577"/>
          <ac:spMkLst>
            <pc:docMk/>
            <pc:sldMk cId="698863878" sldId="259"/>
            <ac:spMk id="2" creationId="{03F90487-B22D-4FF1-8CD3-4598FA676B98}"/>
          </ac:spMkLst>
        </pc:spChg>
        <pc:spChg chg="mod">
          <ac:chgData name="Penny Yang" userId="7ab5c544-caf0-46c4-8c3f-ee8da1ed7016" providerId="ADAL" clId="{8CBB48DC-4403-4F21-9138-127DA646EF61}" dt="2023-11-13T01:43:24.349" v="1063" actId="20577"/>
          <ac:spMkLst>
            <pc:docMk/>
            <pc:sldMk cId="698863878" sldId="259"/>
            <ac:spMk id="3" creationId="{781FC83A-EF03-4E45-89E4-78978188D4FC}"/>
          </ac:spMkLst>
        </pc:spChg>
      </pc:sldChg>
      <pc:sldChg chg="modSp mod">
        <pc:chgData name="Penny Yang" userId="7ab5c544-caf0-46c4-8c3f-ee8da1ed7016" providerId="ADAL" clId="{8CBB48DC-4403-4F21-9138-127DA646EF61}" dt="2023-11-13T01:44:52.190" v="1171" actId="20577"/>
        <pc:sldMkLst>
          <pc:docMk/>
          <pc:sldMk cId="3244102296" sldId="260"/>
        </pc:sldMkLst>
        <pc:spChg chg="mod">
          <ac:chgData name="Penny Yang" userId="7ab5c544-caf0-46c4-8c3f-ee8da1ed7016" providerId="ADAL" clId="{8CBB48DC-4403-4F21-9138-127DA646EF61}" dt="2023-11-13T01:43:44.254" v="1076" actId="20577"/>
          <ac:spMkLst>
            <pc:docMk/>
            <pc:sldMk cId="3244102296" sldId="260"/>
            <ac:spMk id="2" creationId="{E84E0BF5-A974-4D93-953C-93B05449EDEA}"/>
          </ac:spMkLst>
        </pc:spChg>
        <pc:spChg chg="mod">
          <ac:chgData name="Penny Yang" userId="7ab5c544-caf0-46c4-8c3f-ee8da1ed7016" providerId="ADAL" clId="{8CBB48DC-4403-4F21-9138-127DA646EF61}" dt="2023-11-13T01:44:52.190" v="1171" actId="20577"/>
          <ac:spMkLst>
            <pc:docMk/>
            <pc:sldMk cId="3244102296" sldId="260"/>
            <ac:spMk id="3" creationId="{F2A56A7C-4367-4D79-B29D-D858281D73BE}"/>
          </ac:spMkLst>
        </pc:spChg>
      </pc:sldChg>
      <pc:sldChg chg="modSp mod">
        <pc:chgData name="Penny Yang" userId="7ab5c544-caf0-46c4-8c3f-ee8da1ed7016" providerId="ADAL" clId="{8CBB48DC-4403-4F21-9138-127DA646EF61}" dt="2023-11-13T01:32:41.162" v="222" actId="20577"/>
        <pc:sldMkLst>
          <pc:docMk/>
          <pc:sldMk cId="1067696993" sldId="267"/>
        </pc:sldMkLst>
        <pc:spChg chg="mod">
          <ac:chgData name="Penny Yang" userId="7ab5c544-caf0-46c4-8c3f-ee8da1ed7016" providerId="ADAL" clId="{8CBB48DC-4403-4F21-9138-127DA646EF61}" dt="2023-11-13T01:32:41.162" v="222" actId="20577"/>
          <ac:spMkLst>
            <pc:docMk/>
            <pc:sldMk cId="1067696993" sldId="267"/>
            <ac:spMk id="2" creationId="{8308D2B6-CE72-1E4F-9C4B-E2DD4017EC29}"/>
          </ac:spMkLst>
        </pc:spChg>
        <pc:spChg chg="mod">
          <ac:chgData name="Penny Yang" userId="7ab5c544-caf0-46c4-8c3f-ee8da1ed7016" providerId="ADAL" clId="{8CBB48DC-4403-4F21-9138-127DA646EF61}" dt="2023-11-13T01:32:36.319" v="220" actId="20577"/>
          <ac:spMkLst>
            <pc:docMk/>
            <pc:sldMk cId="1067696993" sldId="267"/>
            <ac:spMk id="3" creationId="{5FFBD7BB-DFE0-984E-8F27-5B6A987139E1}"/>
          </ac:spMkLst>
        </pc:spChg>
      </pc:sldChg>
    </pc:docChg>
  </pc:docChgLst>
  <pc:docChgLst>
    <pc:chgData name="Penny Yang" userId="7ab5c544-caf0-46c4-8c3f-ee8da1ed7016" providerId="ADAL" clId="{F2EE8C04-09C5-4BC6-B106-2704B378D7E2}"/>
    <pc:docChg chg="undo custSel modSld">
      <pc:chgData name="Penny Yang" userId="7ab5c544-caf0-46c4-8c3f-ee8da1ed7016" providerId="ADAL" clId="{F2EE8C04-09C5-4BC6-B106-2704B378D7E2}" dt="2023-11-28T06:41:53.205" v="73" actId="20577"/>
      <pc:docMkLst>
        <pc:docMk/>
      </pc:docMkLst>
      <pc:sldChg chg="modSp mod">
        <pc:chgData name="Penny Yang" userId="7ab5c544-caf0-46c4-8c3f-ee8da1ed7016" providerId="ADAL" clId="{F2EE8C04-09C5-4BC6-B106-2704B378D7E2}" dt="2023-11-28T06:40:15.283" v="31" actId="14"/>
        <pc:sldMkLst>
          <pc:docMk/>
          <pc:sldMk cId="3962805573" sldId="257"/>
        </pc:sldMkLst>
        <pc:spChg chg="mod">
          <ac:chgData name="Penny Yang" userId="7ab5c544-caf0-46c4-8c3f-ee8da1ed7016" providerId="ADAL" clId="{F2EE8C04-09C5-4BC6-B106-2704B378D7E2}" dt="2023-11-28T06:40:15.283" v="31" actId="14"/>
          <ac:spMkLst>
            <pc:docMk/>
            <pc:sldMk cId="3962805573" sldId="257"/>
            <ac:spMk id="3" creationId="{7D25D390-700A-4CC9-A415-3B9C6715E7C9}"/>
          </ac:spMkLst>
        </pc:spChg>
      </pc:sldChg>
      <pc:sldChg chg="modSp mod">
        <pc:chgData name="Penny Yang" userId="7ab5c544-caf0-46c4-8c3f-ee8da1ed7016" providerId="ADAL" clId="{F2EE8C04-09C5-4BC6-B106-2704B378D7E2}" dt="2023-11-28T06:41:26.363" v="61" actId="27636"/>
        <pc:sldMkLst>
          <pc:docMk/>
          <pc:sldMk cId="698863878" sldId="259"/>
        </pc:sldMkLst>
        <pc:spChg chg="mod">
          <ac:chgData name="Penny Yang" userId="7ab5c544-caf0-46c4-8c3f-ee8da1ed7016" providerId="ADAL" clId="{F2EE8C04-09C5-4BC6-B106-2704B378D7E2}" dt="2023-11-28T06:40:31.221" v="40" actId="20577"/>
          <ac:spMkLst>
            <pc:docMk/>
            <pc:sldMk cId="698863878" sldId="259"/>
            <ac:spMk id="2" creationId="{03F90487-B22D-4FF1-8CD3-4598FA676B98}"/>
          </ac:spMkLst>
        </pc:spChg>
        <pc:spChg chg="mod">
          <ac:chgData name="Penny Yang" userId="7ab5c544-caf0-46c4-8c3f-ee8da1ed7016" providerId="ADAL" clId="{F2EE8C04-09C5-4BC6-B106-2704B378D7E2}" dt="2023-11-28T06:41:26.363" v="61" actId="27636"/>
          <ac:spMkLst>
            <pc:docMk/>
            <pc:sldMk cId="698863878" sldId="259"/>
            <ac:spMk id="3" creationId="{781FC83A-EF03-4E45-89E4-78978188D4FC}"/>
          </ac:spMkLst>
        </pc:spChg>
      </pc:sldChg>
      <pc:sldChg chg="modSp mod">
        <pc:chgData name="Penny Yang" userId="7ab5c544-caf0-46c4-8c3f-ee8da1ed7016" providerId="ADAL" clId="{F2EE8C04-09C5-4BC6-B106-2704B378D7E2}" dt="2023-11-28T06:41:53.205" v="73" actId="20577"/>
        <pc:sldMkLst>
          <pc:docMk/>
          <pc:sldMk cId="3244102296" sldId="260"/>
        </pc:sldMkLst>
        <pc:spChg chg="mod">
          <ac:chgData name="Penny Yang" userId="7ab5c544-caf0-46c4-8c3f-ee8da1ed7016" providerId="ADAL" clId="{F2EE8C04-09C5-4BC6-B106-2704B378D7E2}" dt="2023-11-28T06:41:53.205" v="73" actId="20577"/>
          <ac:spMkLst>
            <pc:docMk/>
            <pc:sldMk cId="3244102296" sldId="260"/>
            <ac:spMk id="3" creationId="{F2A56A7C-4367-4D79-B29D-D858281D73BE}"/>
          </ac:spMkLst>
        </pc:spChg>
      </pc:sldChg>
    </pc:docChg>
  </pc:docChgLst>
  <pc:docChgLst>
    <pc:chgData name="Penny Yang" userId="7ab5c544-caf0-46c4-8c3f-ee8da1ed7016" providerId="ADAL" clId="{BF885A04-9A50-432D-AE5C-125CF9FBFE04}"/>
    <pc:docChg chg="custSel modSld modMainMaster">
      <pc:chgData name="Penny Yang" userId="7ab5c544-caf0-46c4-8c3f-ee8da1ed7016" providerId="ADAL" clId="{BF885A04-9A50-432D-AE5C-125CF9FBFE04}" dt="2023-01-21T05:39:54.163" v="47" actId="20577"/>
      <pc:docMkLst>
        <pc:docMk/>
      </pc:docMkLst>
      <pc:sldChg chg="modSp mod">
        <pc:chgData name="Penny Yang" userId="7ab5c544-caf0-46c4-8c3f-ee8da1ed7016" providerId="ADAL" clId="{BF885A04-9A50-432D-AE5C-125CF9FBFE04}" dt="2023-01-21T05:39:54.163" v="47" actId="20577"/>
        <pc:sldMkLst>
          <pc:docMk/>
          <pc:sldMk cId="1067696993" sldId="267"/>
        </pc:sldMkLst>
        <pc:spChg chg="mod">
          <ac:chgData name="Penny Yang" userId="7ab5c544-caf0-46c4-8c3f-ee8da1ed7016" providerId="ADAL" clId="{BF885A04-9A50-432D-AE5C-125CF9FBFE04}" dt="2023-01-21T05:39:54.163" v="47" actId="20577"/>
          <ac:spMkLst>
            <pc:docMk/>
            <pc:sldMk cId="1067696993" sldId="267"/>
            <ac:spMk id="3" creationId="{5FFBD7BB-DFE0-984E-8F27-5B6A987139E1}"/>
          </ac:spMkLst>
        </pc:spChg>
      </pc:sldChg>
      <pc:sldMasterChg chg="addSp delSp modSp mod modSldLayout">
        <pc:chgData name="Penny Yang" userId="7ab5c544-caf0-46c4-8c3f-ee8da1ed7016" providerId="ADAL" clId="{BF885A04-9A50-432D-AE5C-125CF9FBFE04}" dt="2023-01-21T05:38:42.653" v="28" actId="1038"/>
        <pc:sldMasterMkLst>
          <pc:docMk/>
          <pc:sldMasterMk cId="1907165324" sldId="2147483648"/>
        </pc:sldMasterMkLst>
        <pc:picChg chg="add mod">
          <ac:chgData name="Penny Yang" userId="7ab5c544-caf0-46c4-8c3f-ee8da1ed7016" providerId="ADAL" clId="{BF885A04-9A50-432D-AE5C-125CF9FBFE04}" dt="2023-01-21T05:38:42.653" v="28" actId="1038"/>
          <ac:picMkLst>
            <pc:docMk/>
            <pc:sldMasterMk cId="1907165324" sldId="2147483648"/>
            <ac:picMk id="7" creationId="{5C9C46D6-5B88-F328-BB3D-D7A24F17087A}"/>
          </ac:picMkLst>
        </pc:picChg>
        <pc:picChg chg="del">
          <ac:chgData name="Penny Yang" userId="7ab5c544-caf0-46c4-8c3f-ee8da1ed7016" providerId="ADAL" clId="{BF885A04-9A50-432D-AE5C-125CF9FBFE04}" dt="2023-01-21T05:38:05.786" v="7" actId="478"/>
          <ac:picMkLst>
            <pc:docMk/>
            <pc:sldMasterMk cId="1907165324" sldId="2147483648"/>
            <ac:picMk id="13" creationId="{5D20C1C8-66A0-C44B-8C5C-4D29B647CEA4}"/>
          </ac:picMkLst>
        </pc:picChg>
        <pc:sldLayoutChg chg="addSp delSp modSp mod">
          <pc:chgData name="Penny Yang" userId="7ab5c544-caf0-46c4-8c3f-ee8da1ed7016" providerId="ADAL" clId="{BF885A04-9A50-432D-AE5C-125CF9FBFE04}" dt="2023-01-21T05:37:23.046" v="6" actId="1076"/>
          <pc:sldLayoutMkLst>
            <pc:docMk/>
            <pc:sldMasterMk cId="1907165324" sldId="2147483648"/>
            <pc:sldLayoutMk cId="2990786174" sldId="2147483649"/>
          </pc:sldLayoutMkLst>
          <pc:picChg chg="add mod">
            <ac:chgData name="Penny Yang" userId="7ab5c544-caf0-46c4-8c3f-ee8da1ed7016" providerId="ADAL" clId="{BF885A04-9A50-432D-AE5C-125CF9FBFE04}" dt="2023-01-21T05:37:23.046" v="6" actId="1076"/>
            <ac:picMkLst>
              <pc:docMk/>
              <pc:sldMasterMk cId="1907165324" sldId="2147483648"/>
              <pc:sldLayoutMk cId="2990786174" sldId="2147483649"/>
              <ac:picMk id="5" creationId="{A7153154-D85A-C55B-6392-C02FF4C0D69D}"/>
            </ac:picMkLst>
          </pc:picChg>
          <pc:picChg chg="del">
            <ac:chgData name="Penny Yang" userId="7ab5c544-caf0-46c4-8c3f-ee8da1ed7016" providerId="ADAL" clId="{BF885A04-9A50-432D-AE5C-125CF9FBFE04}" dt="2023-01-21T05:35:04.247" v="0" actId="478"/>
            <ac:picMkLst>
              <pc:docMk/>
              <pc:sldMasterMk cId="1907165324" sldId="2147483648"/>
              <pc:sldLayoutMk cId="2990786174" sldId="2147483649"/>
              <ac:picMk id="15" creationId="{951F375E-F064-4E43-82C0-BCD1E6149D0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2017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A black and yellow sign with white text&#10;&#10;Description automatically generated">
            <a:extLst>
              <a:ext uri="{FF2B5EF4-FFF2-40B4-BE49-F238E27FC236}">
                <a16:creationId xmlns:a16="http://schemas.microsoft.com/office/drawing/2014/main" id="{BBCA3144-5CA8-F4BA-A836-E4444DC6BD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658" y="374681"/>
            <a:ext cx="324390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black and yellow sign with white text&#10;&#10;Description automatically generated">
            <a:extLst>
              <a:ext uri="{FF2B5EF4-FFF2-40B4-BE49-F238E27FC236}">
                <a16:creationId xmlns:a16="http://schemas.microsoft.com/office/drawing/2014/main" id="{893E6E80-20BC-0E2A-B33D-01490F878DF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73" y="6281033"/>
            <a:ext cx="858282" cy="51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owRISC/opentitan" TargetMode="External"/><Relationship Id="rId2" Type="http://schemas.openxmlformats.org/officeDocument/2006/relationships/hyperlink" Target="https://opentitan.org/book/hw/index.html#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658F-E345-4F04-B5E4-C858682AA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478772"/>
          </a:xfrm>
        </p:spPr>
        <p:txBody>
          <a:bodyPr>
            <a:normAutofit/>
          </a:bodyPr>
          <a:lstStyle/>
          <a:p>
            <a:r>
              <a:rPr lang="en-US" altLang="zh-TW" sz="4500" b="1" dirty="0">
                <a:solidFill>
                  <a:schemeClr val="bg1"/>
                </a:solidFill>
              </a:rPr>
              <a:t>DVCon Taiwan 2024</a:t>
            </a:r>
            <a:br>
              <a:rPr lang="en-US" altLang="zh-TW" sz="4500" b="1" dirty="0">
                <a:solidFill>
                  <a:schemeClr val="bg1"/>
                </a:solidFill>
              </a:rPr>
            </a:br>
            <a:r>
              <a:rPr lang="en-US" altLang="zh-TW" sz="4500" b="1" dirty="0">
                <a:solidFill>
                  <a:schemeClr val="bg1"/>
                </a:solidFill>
              </a:rPr>
              <a:t>Design and Verification Contest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8E17C-FF3E-40E4-ACF3-0AE42DE6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868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966A5-9355-42C0-8B82-2AEE7CDCE1EF}"/>
              </a:ext>
            </a:extLst>
          </p:cNvPr>
          <p:cNvSpPr/>
          <p:nvPr/>
        </p:nvSpPr>
        <p:spPr>
          <a:xfrm>
            <a:off x="3668404" y="6462944"/>
            <a:ext cx="4855192" cy="39505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Optional company logo(s) only at title page</a:t>
            </a:r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Target Design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the design scope and functional spec you are going to verify in English</a:t>
            </a:r>
          </a:p>
          <a:p>
            <a:r>
              <a:rPr kumimoji="1" lang="en-US" altLang="ja-JP" dirty="0"/>
              <a:t>Design Documents:</a:t>
            </a:r>
          </a:p>
          <a:p>
            <a:pPr lvl="1"/>
            <a:r>
              <a:rPr kumimoji="1" lang="en-US" altLang="ja-JP" dirty="0">
                <a:hlinkClick r:id="rId2"/>
              </a:rPr>
              <a:t>https://opentitan.org/book/hw/index.html#top</a:t>
            </a:r>
            <a:endParaRPr kumimoji="1" lang="en-US" altLang="ja-JP" dirty="0"/>
          </a:p>
          <a:p>
            <a:r>
              <a:rPr kumimoji="1" lang="en-US" altLang="ja-JP" dirty="0"/>
              <a:t>Design code:</a:t>
            </a:r>
          </a:p>
          <a:p>
            <a:pPr lvl="1"/>
            <a:r>
              <a:rPr kumimoji="1" lang="en-US" altLang="ja-JP" dirty="0">
                <a:hlinkClick r:id="rId3"/>
              </a:rPr>
              <a:t>https://github.com/lowRISC/opentitan</a:t>
            </a:r>
            <a:endParaRPr kumimoji="1" lang="en-US" altLang="ja-JP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E8D10-EDF7-2F54-D8B5-91851B1B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 to use a table to explain </a:t>
            </a:r>
          </a:p>
          <a:p>
            <a:pPr lvl="1"/>
            <a:r>
              <a:rPr lang="en-US" dirty="0"/>
              <a:t>Please provide document/ppt file to describe proposed verification strategy/methodology </a:t>
            </a:r>
          </a:p>
          <a:p>
            <a:pPr lvl="1"/>
            <a:r>
              <a:rPr lang="en-US" dirty="0"/>
              <a:t>Block diagram(s) to demonstrate the proposed verification environment and verification methodology is preferred </a:t>
            </a:r>
          </a:p>
          <a:p>
            <a:pPr lvl="1"/>
            <a:r>
              <a:rPr lang="en-US" dirty="0"/>
              <a:t>Please describe how to integrate the design under test with verification environment </a:t>
            </a:r>
          </a:p>
          <a:p>
            <a:pPr lvl="1"/>
            <a:r>
              <a:rPr lang="en-US" dirty="0"/>
              <a:t>How to judge DUT pass the test/checker of the proposed verification flow </a:t>
            </a:r>
          </a:p>
          <a:p>
            <a:pPr lvl="1"/>
            <a:r>
              <a:rPr lang="en-US" dirty="0"/>
              <a:t>The metrics for how to evaluate the quality of tests be applied based on the proposed verification methodology 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4D79F20-EE7C-3240-BE94-710809DA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6F98A-E43F-880B-330A-64F5F8C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tooling, flow chart and code snippets of your verification methods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D0CAF32-03FC-4E44-98BC-F5495B3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6098-DEB7-FAB2-1A8B-15E316E2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of tests be exercised and applied in the proposed verification methodology + DUT; and what is the test goal/target of each test. </a:t>
            </a:r>
          </a:p>
          <a:p>
            <a:r>
              <a:rPr lang="en-US" dirty="0"/>
              <a:t>Please describe the functionality/coverage if there is any assertion/checker/scoreboard or any checking mechanism implemented in the verification methodology </a:t>
            </a:r>
          </a:p>
          <a:p>
            <a:r>
              <a:rPr lang="en-US" dirty="0"/>
              <a:t>Issue/bug report: please describe the symptom; how to replicate the issue/bug; any further information for root causing is plus. </a:t>
            </a:r>
          </a:p>
          <a:p>
            <a:r>
              <a:rPr lang="en-US" dirty="0"/>
              <a:t>Test/Coverage report: please describe how to evaluate the test quality of the proposed verification environment/methodology </a:t>
            </a:r>
          </a:p>
          <a:p>
            <a:r>
              <a:rPr lang="en-US" dirty="0"/>
              <a:t>The overall run-time/hardware resource required for the proposed verification environment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3A29D-278B-B536-5D38-2DF378D6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learned and key challenge </a:t>
            </a:r>
          </a:p>
          <a:p>
            <a:r>
              <a:rPr lang="en-US" dirty="0"/>
              <a:t>Key takeaways </a:t>
            </a:r>
          </a:p>
          <a:p>
            <a:r>
              <a:rPr lang="en-US" dirty="0"/>
              <a:t>Future works 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D7E5FA5-B13C-EA43-B8F8-6B5359EE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BF275-2675-00E8-F0E5-B33AB85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299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Theme</vt:lpstr>
      <vt:lpstr>DVCon Taiwan 2024 Design and Verification Contest</vt:lpstr>
      <vt:lpstr>Target Design</vt:lpstr>
      <vt:lpstr>Verification Plan</vt:lpstr>
      <vt:lpstr>Verification Methods</vt:lpstr>
      <vt:lpstr>Verification Report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Penny Yang</cp:lastModifiedBy>
  <cp:revision>42</cp:revision>
  <dcterms:created xsi:type="dcterms:W3CDTF">2021-12-09T14:02:10Z</dcterms:created>
  <dcterms:modified xsi:type="dcterms:W3CDTF">2023-11-28T06:41:55Z</dcterms:modified>
</cp:coreProperties>
</file>