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265"/>
    <a:srgbClr val="1E2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E74ADA-DD28-4CAD-B980-02428F836648}" v="3" dt="2023-10-31T05:52:50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896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E5A0577-2036-7177-4BFC-D0D32D4170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E5B2376-5F25-52D8-AFF7-12F557288F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5C33C-0F02-40E0-A0A2-FB079A0CE953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0E4CB38-2530-CFAB-D876-24305B4D09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0659D7E-2C7E-DF61-D9B9-964739969F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054FE-05FF-44B1-8D5E-D4AEC2327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595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A5504-5C47-C645-BE01-9D6668468646}" type="datetimeFigureOut">
              <a:t>2024/12/25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E99F2-0C2D-3B4E-9D2D-0AB9AEB51706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26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799EBDA6-F8C0-4652-A6F2-A62E14FAD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3CF515-B291-4132-866A-5FA95E08A9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20172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D6810-4C5A-4321-9376-1B7F6F054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984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EC121D9-408A-B7EE-D068-0E5D53C62F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93493" y="374681"/>
            <a:ext cx="3246857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86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A024-1E52-4607-8F06-B3534F68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6D09D-74B6-47B9-A219-E5EDB3A90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E2D88-D73C-4C7B-9606-632DCDED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69D78-D7EA-458B-B17C-BCA43826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8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CC20A-CAEA-45EB-9211-5ACD5B7D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BCB5C-CD0D-4CE1-A546-CF5917740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9D1F-73CF-4112-82A0-FE772B97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06D8B-1C3C-402E-9C53-AFFD1DE7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B7199-4251-488C-B933-6B18D11A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7DC1-5F7C-4C23-9035-3CE532FE0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0"/>
            <a:ext cx="5181600" cy="48463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0FFF6-329E-472F-AEBA-5EE0E3813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4440"/>
            <a:ext cx="518160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45DED-B945-460E-8994-7DEBECFD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412A6-F6A4-4037-AA7D-65FD6507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B391-D86E-4B68-B6B3-37B3E649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C07B3-457B-4D7C-9B7E-00D7EB48D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3444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4DAAC-10C0-4834-924A-D2F0BB17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6147"/>
            <a:ext cx="5157787" cy="3993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2CC67-7CBC-4948-A0C3-B08D4346D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444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E9093-81C7-4849-B512-1FBC83C02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6147"/>
            <a:ext cx="5183188" cy="3993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F0CEA-4A0B-430C-B559-AE742A96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51A4B-3C87-419B-A0E0-DEDAC365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3E81-5CE2-4A11-8071-B688C7B1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7F0F05-BA56-43F0-B007-541898DB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D3CA7-8719-4850-824E-8CE9B5A4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4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511BF-A841-4B15-8AB0-8AA53031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73CC-E55A-46F8-BB8B-B8640D5D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943A-E503-49EC-A29B-6BB68B95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FFC42-5611-42E6-896E-8C8EBE32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F21D6-4B47-4F68-A045-DAF01177D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DA11F-9A6D-47FE-982E-F9C361DF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477EF-F854-4F05-9186-EF7D6C62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7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5C4E-274D-4B19-B221-C113305C8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BE234-B198-4833-9FB3-8427C4608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AE8F-7805-4D51-A224-7632F9513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C55F4-27BB-4D50-80C9-769A1D3C8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665BA-90A2-407D-9B09-8633E00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4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587344E-9B61-7146-8F5D-BAB0913CC639}"/>
              </a:ext>
            </a:extLst>
          </p:cNvPr>
          <p:cNvGrpSpPr/>
          <p:nvPr userDrawn="1"/>
        </p:nvGrpSpPr>
        <p:grpSpPr>
          <a:xfrm>
            <a:off x="0" y="6218178"/>
            <a:ext cx="12191999" cy="639822"/>
            <a:chOff x="0" y="6212331"/>
            <a:chExt cx="12191999" cy="639822"/>
          </a:xfrm>
        </p:grpSpPr>
        <p:pic>
          <p:nvPicPr>
            <p:cNvPr id="9" name="Picture 8" descr="Background pattern&#10;&#10;Description automatically generated">
              <a:extLst>
                <a:ext uri="{FF2B5EF4-FFF2-40B4-BE49-F238E27FC236}">
                  <a16:creationId xmlns:a16="http://schemas.microsoft.com/office/drawing/2014/main" id="{DEACE224-0C57-6D42-A64F-95416AA6B1F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289" b="68044"/>
            <a:stretch/>
          </p:blipFill>
          <p:spPr>
            <a:xfrm>
              <a:off x="0" y="6212331"/>
              <a:ext cx="12191999" cy="639822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415CF36-7CF6-E441-8CBA-DE373BDD58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170" y="6285144"/>
              <a:ext cx="919079" cy="514110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86244-A350-4A2A-B441-FA8B542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FBC34-6DC3-450C-ADF5-E0828985F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34441"/>
            <a:ext cx="10515600" cy="4920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E26D-6EA8-49AD-BAF1-FCF90A9AE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7418" y="6356350"/>
            <a:ext cx="2373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chemeClr val="bg1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077EC-BB0F-45A5-A188-934D67113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37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solidFill>
                    <a:schemeClr val="bg1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82CF-A618-43CF-9AC3-5B11A09680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C7A3CFD-FB4F-2A98-6B85-593B8E3451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03805" y="6221396"/>
            <a:ext cx="988193" cy="59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6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1E285B"/>
          </a:solidFill>
          <a:latin typeface="Arial" panose="020B0604020202020204" pitchFamily="34" charset="0"/>
          <a:ea typeface="ＭＳ Ｐゴシック" panose="020B060007020508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owRISC/opentitan" TargetMode="External"/><Relationship Id="rId2" Type="http://schemas.openxmlformats.org/officeDocument/2006/relationships/hyperlink" Target="https://opentitan.org/book/hw/index.html#to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>
            <a:extLst>
              <a:ext uri="{FF2B5EF4-FFF2-40B4-BE49-F238E27FC236}">
                <a16:creationId xmlns:a16="http://schemas.microsoft.com/office/drawing/2014/main" id="{96D9BE02-5A21-22EB-FB8B-1B780EC120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616632F0-6106-8253-2F32-CAE235CEF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9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8D2B6-CE72-1E4F-9C4B-E2DD4017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Target Design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FBD7BB-DFE0-984E-8F27-5B6A98713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Describe the design scope and functional spec you are going to verify in English</a:t>
            </a:r>
          </a:p>
          <a:p>
            <a:r>
              <a:rPr kumimoji="1" lang="en-US" altLang="ja-JP" dirty="0"/>
              <a:t>Design Documents:</a:t>
            </a:r>
          </a:p>
          <a:p>
            <a:pPr lvl="1"/>
            <a:r>
              <a:rPr kumimoji="1" lang="en-US" altLang="ja-JP" dirty="0">
                <a:hlinkClick r:id="rId2"/>
              </a:rPr>
              <a:t>https://opentitan.org/book/hw/index.html#top</a:t>
            </a:r>
            <a:endParaRPr kumimoji="1" lang="en-US" altLang="ja-JP" dirty="0"/>
          </a:p>
          <a:p>
            <a:r>
              <a:rPr kumimoji="1" lang="en-US" altLang="ja-JP" dirty="0"/>
              <a:t>Design code:</a:t>
            </a:r>
          </a:p>
          <a:p>
            <a:pPr lvl="1"/>
            <a:r>
              <a:rPr kumimoji="1" lang="en-US" altLang="ja-JP" dirty="0">
                <a:hlinkClick r:id="rId3"/>
              </a:rPr>
              <a:t>https://github.com/lowRISC/opentitan</a:t>
            </a:r>
            <a:endParaRPr kumimoji="1" lang="en-US" altLang="ja-JP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A8C975E-28D6-0540-95EF-A562F29F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E8D10-EDF7-2F54-D8B5-91851B1B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9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EEFC-012C-4B4E-9F8A-CE1968CD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Verification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5D390-700A-4CC9-A415-3B9C6715E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 to use a table to explain </a:t>
            </a:r>
          </a:p>
          <a:p>
            <a:pPr lvl="1"/>
            <a:r>
              <a:rPr lang="en-US" dirty="0"/>
              <a:t>Please provide document/ppt file to describe proposed verification strategy/methodology </a:t>
            </a:r>
          </a:p>
          <a:p>
            <a:pPr lvl="1"/>
            <a:r>
              <a:rPr lang="en-US" dirty="0"/>
              <a:t>Block diagram(s) to demonstrate the proposed verification environment and verification methodology is preferred </a:t>
            </a:r>
          </a:p>
          <a:p>
            <a:pPr lvl="1"/>
            <a:r>
              <a:rPr lang="en-US" dirty="0"/>
              <a:t>Please describe how to integrate the design under test with verification environment </a:t>
            </a:r>
          </a:p>
          <a:p>
            <a:pPr lvl="1"/>
            <a:r>
              <a:rPr lang="en-US" dirty="0"/>
              <a:t>How to judge DUT pass the test/checker of the proposed verification flow </a:t>
            </a:r>
          </a:p>
          <a:p>
            <a:pPr lvl="1"/>
            <a:r>
              <a:rPr lang="en-US" dirty="0"/>
              <a:t>The metrics for how to evaluate the quality of tests be applied based on the proposed verification methodology </a:t>
            </a:r>
          </a:p>
          <a:p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4D79F20-EE7C-3240-BE94-710809DAB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6F98A-E43F-880B-330A-64F5F8C1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0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EBBF-E6C5-4745-9360-822F5501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Verification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400C-35D2-41DD-905E-41D23229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tooling, flow chart and code snippets of your verification methods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D0CAF32-03FC-4E44-98BC-F5495B3A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96098-DEB7-FAB2-1A8B-15E316E2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0487-B22D-4FF1-8CD3-4598FA67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Verification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FC83A-EF03-4E45-89E4-78978188D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 of tests be exercised and applied in the proposed verification methodology + DUT; and what is the test goal/target of each test. </a:t>
            </a:r>
          </a:p>
          <a:p>
            <a:r>
              <a:rPr lang="en-US" dirty="0"/>
              <a:t>Please describe the functionality/coverage if there is any assertion/checker/scoreboard or any checking mechanism implemented in the verification methodology </a:t>
            </a:r>
          </a:p>
          <a:p>
            <a:r>
              <a:rPr lang="en-US" dirty="0"/>
              <a:t>Issue/bug report: please describe the symptom; how to replicate the issue/bug; any further information for root causing is plus. </a:t>
            </a:r>
          </a:p>
          <a:p>
            <a:r>
              <a:rPr lang="en-US" dirty="0"/>
              <a:t>Test/Coverage report: please describe how to evaluate the test quality of the proposed verification environment/methodology </a:t>
            </a:r>
          </a:p>
          <a:p>
            <a:r>
              <a:rPr lang="en-US" dirty="0"/>
              <a:t>The overall run-time/hardware resource required for the proposed verification environment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ED30F35-B7BC-DD4C-9C41-B51D68A3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3A29D-278B-B536-5D38-2DF378D6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0BF5-A974-4D93-953C-93B05449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56A7C-4367-4D79-B29D-D858281D7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learned and key challenge </a:t>
            </a:r>
          </a:p>
          <a:p>
            <a:r>
              <a:rPr lang="en-US" dirty="0"/>
              <a:t>Key takeaways </a:t>
            </a:r>
          </a:p>
          <a:p>
            <a:r>
              <a:rPr lang="en-US" dirty="0"/>
              <a:t>Future works </a:t>
            </a:r>
          </a:p>
          <a:p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D7E5FA5-B13C-EA43-B8F8-6B5359EE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BF275-2675-00E8-F0E5-B33AB853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0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>
            <a:latin typeface="Arial" panose="020B0604020202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274</Words>
  <Application>Microsoft Office PowerPoint</Application>
  <PresentationFormat>寬螢幕</PresentationFormat>
  <Paragraphs>35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游ゴシック</vt:lpstr>
      <vt:lpstr>Aptos</vt:lpstr>
      <vt:lpstr>Arial</vt:lpstr>
      <vt:lpstr>Calibri</vt:lpstr>
      <vt:lpstr>Office Theme</vt:lpstr>
      <vt:lpstr>PowerPoint 簡報</vt:lpstr>
      <vt:lpstr>Target Design</vt:lpstr>
      <vt:lpstr>Verification Plan</vt:lpstr>
      <vt:lpstr>Verification Methods</vt:lpstr>
      <vt:lpstr>Verification Report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尹  婷</cp:lastModifiedBy>
  <cp:revision>45</cp:revision>
  <dcterms:created xsi:type="dcterms:W3CDTF">2021-12-09T14:02:10Z</dcterms:created>
  <dcterms:modified xsi:type="dcterms:W3CDTF">2024-12-25T08:39:11Z</dcterms:modified>
</cp:coreProperties>
</file>