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E74ADA-DD28-4CAD-B980-02428F836648}" v="3" dt="2023-10-31T05:52:50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6" autoAdjust="0"/>
    <p:restoredTop sz="94660"/>
  </p:normalViewPr>
  <p:slideViewPr>
    <p:cSldViewPr snapToGrid="0">
      <p:cViewPr>
        <p:scale>
          <a:sx n="66" d="100"/>
          <a:sy n="66" d="100"/>
        </p:scale>
        <p:origin x="45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896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E5A0577-2036-7177-4BFC-D0D32D4170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E5B2376-5F25-52D8-AFF7-12F557288F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C33C-0F02-40E0-A0A2-FB079A0CE953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0E4CB38-2530-CFAB-D876-24305B4D0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0659D7E-2C7E-DF61-D9B9-964739969F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054FE-05FF-44B1-8D5E-D4AEC2327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595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2024/12/25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20172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EC121D9-408A-B7EE-D068-0E5D53C62F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93493" y="374681"/>
            <a:ext cx="324685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C7A3CFD-FB4F-2A98-6B85-593B8E3451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203805" y="6221396"/>
            <a:ext cx="988193" cy="59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658F-E345-4F04-B5E4-C858682AA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478772"/>
          </a:xfrm>
        </p:spPr>
        <p:txBody>
          <a:bodyPr>
            <a:normAutofit/>
          </a:bodyPr>
          <a:lstStyle/>
          <a:p>
            <a:r>
              <a:rPr lang="en-US" sz="4500" b="1" dirty="0">
                <a:solidFill>
                  <a:schemeClr val="bg1"/>
                </a:solidFill>
              </a:rPr>
              <a:t>Main Title here</a:t>
            </a:r>
            <a:br>
              <a:rPr lang="en-US" sz="4500" b="1" dirty="0">
                <a:solidFill>
                  <a:schemeClr val="bg1"/>
                </a:solidFill>
              </a:rPr>
            </a:br>
            <a:r>
              <a:rPr lang="en-US" sz="4500" b="1" dirty="0">
                <a:solidFill>
                  <a:schemeClr val="bg1"/>
                </a:solidFill>
              </a:rPr>
              <a:t>font size 44pt, 2 row title allowed</a:t>
            </a: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8E17C-FF3E-40E4-ACF3-0AE42DE6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9847"/>
            <a:ext cx="9144000" cy="868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966A5-9355-42C0-8B82-2AEE7CDCE1EF}"/>
              </a:ext>
            </a:extLst>
          </p:cNvPr>
          <p:cNvSpPr/>
          <p:nvPr/>
        </p:nvSpPr>
        <p:spPr>
          <a:xfrm>
            <a:off x="3668404" y="6462944"/>
            <a:ext cx="4855192" cy="39505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Optional company logo(s) only at title page</a:t>
            </a:r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Purpose of this template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Call-for-Paper submission, you can choose either Short Paper or Presentation slides – using this template</a:t>
            </a:r>
          </a:p>
          <a:p>
            <a:r>
              <a:rPr kumimoji="1" lang="en-US" altLang="ja-JP" dirty="0"/>
              <a:t>Requirements of submissions include:</a:t>
            </a:r>
          </a:p>
          <a:p>
            <a:pPr lvl="1"/>
            <a:r>
              <a:rPr kumimoji="1" lang="en-US" altLang="ja-JP" dirty="0"/>
              <a:t>Submit your presentation with 6 slides</a:t>
            </a:r>
          </a:p>
          <a:p>
            <a:pPr lvl="1"/>
            <a:r>
              <a:rPr kumimoji="1" lang="en-US" altLang="ja-JP" dirty="0"/>
              <a:t>Submit abstract with ~100 English words, in addition to slides</a:t>
            </a:r>
          </a:p>
          <a:p>
            <a:r>
              <a:rPr kumimoji="1" lang="en-US" altLang="ja-JP" dirty="0"/>
              <a:t>Questions ? Please ask from the following form</a:t>
            </a:r>
          </a:p>
          <a:p>
            <a:pPr lvl="1"/>
            <a:r>
              <a:rPr kumimoji="1" lang="en-US" altLang="ja-JP" dirty="0"/>
              <a:t>https://www</a:t>
            </a:r>
            <a:r>
              <a:rPr kumimoji="1" lang="en-US" altLang="ja-JP"/>
              <a:t>.dvcontaiwan.</a:t>
            </a:r>
            <a:r>
              <a:rPr kumimoji="1" lang="en-US" altLang="ja-JP" dirty="0"/>
              <a:t>org/contact-us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E8D10-EDF7-2F54-D8B5-91851B1B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</a:t>
            </a:r>
          </a:p>
          <a:p>
            <a:pPr lvl="1"/>
            <a:r>
              <a:rPr lang="en-US" dirty="0"/>
              <a:t>And use 24pt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page. 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</a:t>
            </a:r>
            <a:r>
              <a:rPr lang="en-US" dirty="0" err="1"/>
              <a:t>Accellera</a:t>
            </a:r>
            <a:r>
              <a:rPr lang="en-US" dirty="0"/>
              <a:t> or </a:t>
            </a:r>
            <a:r>
              <a:rPr lang="en-US" dirty="0" err="1"/>
              <a:t>DVCon</a:t>
            </a:r>
            <a:r>
              <a:rPr lang="en-US" dirty="0"/>
              <a:t> logo’s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4D79F20-EE7C-3240-BE94-710809DA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6F98A-E43F-880B-330A-64F5F8C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page. 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(16:9)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D0CAF32-03FC-4E44-98BC-F5495B3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96098-DEB7-FAB2-1A8B-15E316E2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3A29D-278B-B536-5D38-2DF378D6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D7E5FA5-B13C-EA43-B8F8-6B5359EE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2024/9/10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BF275-2675-00E8-F0E5-B33AB85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296</Words>
  <Application>Microsoft Office PowerPoint</Application>
  <PresentationFormat>寬螢幕</PresentationFormat>
  <Paragraphs>44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游ゴシック</vt:lpstr>
      <vt:lpstr>Aptos</vt:lpstr>
      <vt:lpstr>Arial</vt:lpstr>
      <vt:lpstr>Calibri</vt:lpstr>
      <vt:lpstr>Office Theme</vt:lpstr>
      <vt:lpstr>Main Title here font size 44pt, 2 row title allowed</vt:lpstr>
      <vt:lpstr>Purpose of this template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尹  婷</cp:lastModifiedBy>
  <cp:revision>44</cp:revision>
  <dcterms:created xsi:type="dcterms:W3CDTF">2021-12-09T14:02:10Z</dcterms:created>
  <dcterms:modified xsi:type="dcterms:W3CDTF">2024-12-25T07:32:46Z</dcterms:modified>
</cp:coreProperties>
</file>